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389" r:id="rId142"/>
    <p:sldId id="395" r:id="rId143"/>
    <p:sldId id="396" r:id="rId144"/>
    <p:sldId id="399" r:id="rId145"/>
    <p:sldId id="400" r:id="rId146"/>
    <p:sldId id="403" r:id="rId147"/>
    <p:sldId id="402" r:id="rId14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401"/>
            <p14:sldId id="381"/>
            <p14:sldId id="382"/>
            <p14:sldId id="393"/>
            <p14:sldId id="383"/>
            <p14:sldId id="388"/>
            <p14:sldId id="385"/>
            <p14:sldId id="389"/>
            <p14:sldId id="395"/>
            <p14:sldId id="396"/>
            <p14:sldId id="399"/>
            <p14:sldId id="400"/>
            <p14:sldId id="403"/>
            <p14:sldId id="402"/>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p:scale>
          <a:sx n="75" d="100"/>
          <a:sy n="75" d="100"/>
        </p:scale>
        <p:origin x="-1652" y="-16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2018/5/11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2018/5/11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6.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7.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7.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3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6" Type="http://schemas.openxmlformats.org/officeDocument/2006/relationships/image" Target="../media/image163.png"/><Relationship Id="rId5" Type="http://schemas.openxmlformats.org/officeDocument/2006/relationships/image" Target="../media/image162.png"/><Relationship Id="rId4" Type="http://schemas.openxmlformats.org/officeDocument/2006/relationships/image" Target="../media/image161.png"/></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1.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92.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40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7984365" cy="1034129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0"/>
            <a:ext cx="6858000" cy="5286062"/>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endParaRPr kumimoji="1" lang="ja-JP" altLang="en-US" sz="1350" dirty="0"/>
          </a:p>
        </p:txBody>
      </p:sp>
    </p:spTree>
    <p:extLst>
      <p:ext uri="{BB962C8B-B14F-4D97-AF65-F5344CB8AC3E}">
        <p14:creationId xmlns:p14="http://schemas.microsoft.com/office/powerpoint/2010/main" val="159542579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smtClean="0"/>
              <a:t>What is </a:t>
            </a:r>
            <a:r>
              <a:rPr lang="en-US" altLang="ja-JP" b="1" dirty="0" smtClean="0">
                <a:solidFill>
                  <a:srgbClr val="FF0000"/>
                </a:solidFill>
              </a:rPr>
              <a:t>Base64</a:t>
            </a:r>
            <a:r>
              <a:rPr lang="en-US" altLang="ja-JP" dirty="0" smtClean="0">
                <a:solidFill>
                  <a:srgbClr val="FF0000"/>
                </a:solidFill>
              </a:rPr>
              <a:t> </a:t>
            </a:r>
            <a:r>
              <a:rPr lang="en-US" altLang="ja-JP" dirty="0" smtClean="0"/>
              <a:t>encoding/decoding:</a:t>
            </a:r>
          </a:p>
          <a:p>
            <a:pPr marL="285750" indent="-285750">
              <a:buFont typeface="Arial" panose="020B0604020202020204" pitchFamily="34" charset="0"/>
              <a:buChar char="•"/>
            </a:pPr>
            <a:r>
              <a:rPr lang="zh-CN" altLang="en-US" dirty="0" smtClean="0"/>
              <a:t>一般用于将</a:t>
            </a:r>
            <a:r>
              <a:rPr lang="en-US" altLang="zh-CN" dirty="0" smtClean="0"/>
              <a:t>binary data</a:t>
            </a:r>
            <a:r>
              <a:rPr lang="zh-CN" altLang="en-US" dirty="0" smtClean="0"/>
              <a:t>转换成</a:t>
            </a:r>
            <a:r>
              <a:rPr lang="en-US" altLang="zh-CN" dirty="0" err="1" smtClean="0"/>
              <a:t>ascii</a:t>
            </a:r>
            <a:r>
              <a:rPr lang="zh-CN" altLang="en-US" dirty="0" smtClean="0"/>
              <a:t>，</a:t>
            </a:r>
            <a:r>
              <a:rPr lang="en-US" altLang="ja-JP" dirty="0"/>
              <a:t>A-Z, a-z, 0-9 and + and /, with = as a padding </a:t>
            </a:r>
            <a:r>
              <a:rPr lang="en-US" altLang="ja-JP" dirty="0" smtClean="0"/>
              <a:t>character (</a:t>
            </a:r>
            <a:r>
              <a:rPr lang="zh-CN" altLang="en-US" dirty="0" smtClean="0"/>
              <a:t>钥匙和证明书就是用这个</a:t>
            </a:r>
            <a:r>
              <a:rPr lang="en-US" altLang="zh-CN" dirty="0" smtClean="0"/>
              <a:t>encode</a:t>
            </a:r>
            <a:r>
              <a:rPr lang="zh-CN" altLang="en-US" dirty="0" smtClean="0"/>
              <a:t>的</a:t>
            </a:r>
            <a:r>
              <a:rPr lang="en-US" altLang="ja-JP" dirty="0" smtClean="0"/>
              <a:t>)</a:t>
            </a:r>
          </a:p>
          <a:p>
            <a:pPr marL="285750" indent="-285750">
              <a:buFont typeface="Arial" panose="020B0604020202020204" pitchFamily="34" charset="0"/>
              <a:buChar char="•"/>
            </a:pPr>
            <a:r>
              <a:rPr lang="en-US" altLang="ja-JP" dirty="0" smtClean="0"/>
              <a:t>When </a:t>
            </a:r>
            <a:r>
              <a:rPr lang="en-US" altLang="ja-JP" dirty="0"/>
              <a:t>you have some binary data that you want to ship across a network, you generally </a:t>
            </a:r>
            <a:r>
              <a:rPr lang="en-US" altLang="ja-JP" dirty="0" smtClean="0"/>
              <a:t>don‘t </a:t>
            </a:r>
            <a:r>
              <a:rPr lang="en-US" altLang="ja-JP" dirty="0"/>
              <a:t>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a:t>
            </a:r>
            <a:r>
              <a:rPr lang="en-US" altLang="ja-JP" dirty="0" smtClean="0"/>
              <a:t>you’ve </a:t>
            </a:r>
            <a:r>
              <a:rPr lang="en-US" altLang="ja-JP" dirty="0"/>
              <a:t>entered a special character combination (like how FTP translates line endings</a:t>
            </a:r>
            <a:r>
              <a:rPr lang="en-US" altLang="ja-JP" dirty="0" smtClean="0"/>
              <a:t>). </a:t>
            </a:r>
            <a:r>
              <a:rPr lang="zh-CN" altLang="en-US" dirty="0" smtClean="0"/>
              <a:t>举个例子，</a:t>
            </a:r>
            <a:r>
              <a:rPr lang="en-US" altLang="zh-CN" dirty="0" smtClean="0"/>
              <a:t>CAN protocol</a:t>
            </a:r>
            <a:r>
              <a:rPr lang="zh-CN" altLang="en-US" dirty="0" smtClean="0"/>
              <a:t>，如果我想送连续好多个</a:t>
            </a:r>
            <a:r>
              <a:rPr lang="en-US" altLang="zh-CN" dirty="0" smtClean="0"/>
              <a:t>1</a:t>
            </a:r>
            <a:r>
              <a:rPr lang="zh-CN" altLang="en-US" dirty="0" smtClean="0"/>
              <a:t>，则这个会被认为是</a:t>
            </a:r>
            <a:r>
              <a:rPr lang="en-US" altLang="zh-CN" dirty="0" smtClean="0"/>
              <a:t>CAN error frame… </a:t>
            </a:r>
            <a:r>
              <a:rPr lang="zh-CN" altLang="en-US" dirty="0" smtClean="0"/>
              <a:t>所以需要先把我的</a:t>
            </a:r>
            <a:r>
              <a:rPr lang="en-US" altLang="zh-CN" dirty="0" smtClean="0"/>
              <a:t>binary data encode</a:t>
            </a:r>
            <a:r>
              <a:rPr lang="zh-CN" altLang="en-US" dirty="0" smtClean="0"/>
              <a:t>成</a:t>
            </a:r>
            <a:r>
              <a:rPr lang="en-US" altLang="zh-CN" dirty="0" smtClean="0"/>
              <a:t>base64</a:t>
            </a:r>
            <a:r>
              <a:rPr lang="zh-CN" altLang="en-US" dirty="0" smtClean="0"/>
              <a:t>，然后传送</a:t>
            </a:r>
            <a:endParaRPr lang="en-US" altLang="zh-CN" dirty="0" smtClean="0"/>
          </a:p>
          <a:p>
            <a:pPr marL="285750" indent="-285750">
              <a:buFont typeface="Arial" panose="020B0604020202020204" pitchFamily="34" charset="0"/>
              <a:buChar char="•"/>
            </a:pPr>
            <a:r>
              <a:rPr lang="zh-CN" altLang="en-US" dirty="0" smtClean="0"/>
              <a:t>但注意，</a:t>
            </a:r>
            <a:r>
              <a:rPr lang="en-US" altLang="ja-JP" dirty="0"/>
              <a:t>There is no guarantee, </a:t>
            </a:r>
            <a:r>
              <a:rPr lang="en-US" altLang="ja-JP" dirty="0" smtClean="0"/>
              <a:t>they‘re </a:t>
            </a:r>
            <a:r>
              <a:rPr lang="en-US" altLang="ja-JP" dirty="0"/>
              <a:t>just characters that are </a:t>
            </a:r>
            <a:r>
              <a:rPr lang="en-US" altLang="ja-JP" i="1" dirty="0"/>
              <a:t>almost always</a:t>
            </a:r>
            <a:r>
              <a:rPr lang="en-US" altLang="ja-JP" dirty="0"/>
              <a:t> safe</a:t>
            </a:r>
            <a:r>
              <a:rPr lang="en-US" altLang="ja-JP" dirty="0" smtClean="0"/>
              <a:t>. </a:t>
            </a:r>
            <a:r>
              <a:rPr lang="zh-CN" altLang="en-US" dirty="0" smtClean="0"/>
              <a:t>换句话说</a:t>
            </a:r>
            <a:r>
              <a:rPr lang="en-US" altLang="zh-CN" dirty="0" smtClean="0"/>
              <a:t>base64</a:t>
            </a:r>
            <a:r>
              <a:rPr lang="zh-CN" altLang="en-US" dirty="0" smtClean="0"/>
              <a:t>并不是</a:t>
            </a:r>
            <a:r>
              <a:rPr lang="en-US" altLang="zh-CN" dirty="0" smtClean="0"/>
              <a:t>100%</a:t>
            </a:r>
            <a:r>
              <a:rPr lang="zh-CN" altLang="en-US" dirty="0" smtClean="0"/>
              <a:t>不会被</a:t>
            </a:r>
            <a:r>
              <a:rPr lang="en-US" altLang="zh-CN" dirty="0" smtClean="0"/>
              <a:t>protocol</a:t>
            </a:r>
            <a:r>
              <a:rPr lang="zh-CN" altLang="en-US" dirty="0" smtClean="0"/>
              <a:t>误解的</a:t>
            </a:r>
            <a:endParaRPr lang="en-US" altLang="zh-CN" dirty="0" smtClean="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a:t>
            </a:r>
            <a:r>
              <a:rPr lang="zh-CN" altLang="en-US" dirty="0" smtClean="0"/>
              <a:t>解的问题</a:t>
            </a:r>
            <a:endParaRPr lang="en-US" altLang="zh-CN" dirty="0" smtClean="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24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60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16072</TotalTime>
  <Words>24773</Words>
  <Application>Microsoft Office PowerPoint</Application>
  <PresentationFormat>画面に合わせる (4:3)</PresentationFormat>
  <Paragraphs>2698</Paragraphs>
  <Slides>147</Slides>
  <Notes>3</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147</vt:i4>
      </vt:variant>
    </vt:vector>
  </HeadingPairs>
  <TitlesOfParts>
    <vt:vector size="151"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2123</cp:revision>
  <dcterms:created xsi:type="dcterms:W3CDTF">2016-01-14T23:49:10Z</dcterms:created>
  <dcterms:modified xsi:type="dcterms:W3CDTF">2018-05-11T00:08:22Z</dcterms:modified>
</cp:coreProperties>
</file>